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9" r:id="rId3"/>
    <p:sldId id="267" r:id="rId4"/>
    <p:sldId id="261" r:id="rId5"/>
    <p:sldId id="266" r:id="rId6"/>
    <p:sldId id="272" r:id="rId7"/>
    <p:sldId id="270" r:id="rId8"/>
    <p:sldId id="271" r:id="rId9"/>
    <p:sldId id="274" r:id="rId10"/>
    <p:sldId id="273" r:id="rId11"/>
    <p:sldId id="263" r:id="rId12"/>
    <p:sldId id="262" r:id="rId13"/>
    <p:sldId id="268" r:id="rId14"/>
    <p:sldId id="26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7" r:id="rId23"/>
    <p:sldId id="283" r:id="rId24"/>
    <p:sldId id="285" r:id="rId25"/>
    <p:sldId id="284" r:id="rId26"/>
    <p:sldId id="290" r:id="rId27"/>
    <p:sldId id="288" r:id="rId28"/>
    <p:sldId id="286" r:id="rId29"/>
    <p:sldId id="289" r:id="rId30"/>
    <p:sldId id="291" r:id="rId31"/>
  </p:sldIdLst>
  <p:sldSz cx="9144000" cy="6858000" type="screen4x3"/>
  <p:notesSz cx="6864350" cy="9996488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8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3475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73060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4870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741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96859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6995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6873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6566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2006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0351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6828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83EF-A380-4500-8E45-99E3E1A5B419}" type="datetimeFigureOut">
              <a:rPr lang="hr-HR" smtClean="0"/>
              <a:t>1.7.2014.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3A13B-75ED-4827-8266-69385031911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7941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FOTOALBUM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UČENIČKA ZADRUGA</a:t>
            </a:r>
          </a:p>
          <a:p>
            <a:r>
              <a:rPr lang="hr-HR" dirty="0" smtClean="0"/>
              <a:t>„To je to!”</a:t>
            </a:r>
          </a:p>
          <a:p>
            <a:r>
              <a:rPr lang="hr-HR" dirty="0" smtClean="0"/>
              <a:t>OŠ Matije Gupca, Zagreb</a:t>
            </a:r>
            <a:endParaRPr lang="hr-HR" dirty="0"/>
          </a:p>
        </p:txBody>
      </p:sp>
      <p:pic>
        <p:nvPicPr>
          <p:cNvPr id="17410" name="Picture 2" descr="E:\Dokumenti UZ - To je to!\logo final\logo50x33-300dp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08720"/>
            <a:ext cx="1728192" cy="115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902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6151" name="Picture 7" descr="E:\Dokumenti UZ - To je to!\fotke\fotke za brošuru.jpg\B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700808"/>
            <a:ext cx="3750817" cy="281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3744416" cy="281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058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6153" name="Picture 9" descr="E:\Dokumenti UZ - To je to!\fotke\fotke za brošuru.jpg\DSC_05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4073480" cy="229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484784"/>
            <a:ext cx="3429929" cy="257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433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5486400" cy="1364704"/>
          </a:xfrm>
        </p:spPr>
        <p:txBody>
          <a:bodyPr>
            <a:noAutofit/>
          </a:bodyPr>
          <a:lstStyle/>
          <a:p>
            <a:r>
              <a:rPr lang="hr-HR" sz="1800" b="0" dirty="0"/>
              <a:t>Suradnja UZ s Royalovom zakladom </a:t>
            </a:r>
            <a:r>
              <a:rPr lang="hr-HR" sz="1800" b="0" dirty="0" smtClean="0"/>
              <a:t>za međugeneracijsku </a:t>
            </a:r>
            <a:r>
              <a:rPr lang="hr-HR" sz="1800" b="0" dirty="0"/>
              <a:t>solidarnost u projektu pod nazivom "Sto mogu učiniti za tebe?" - izložba i darivanje poklona </a:t>
            </a:r>
            <a:r>
              <a:rPr lang="hr-HR" sz="1800" b="0" dirty="0" smtClean="0"/>
              <a:t>(proizvoda </a:t>
            </a:r>
            <a:r>
              <a:rPr lang="hr-HR" sz="1800" b="0" dirty="0"/>
              <a:t>učeničke zadruge) osobama treće životne dobi</a:t>
            </a:r>
            <a:r>
              <a:rPr lang="hr-HR" sz="1800" b="0" dirty="0" smtClean="0"/>
              <a:t/>
            </a:r>
            <a:br>
              <a:rPr lang="hr-HR" sz="1800" b="0" dirty="0" smtClean="0"/>
            </a:br>
            <a:endParaRPr lang="hr-HR" sz="180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53138"/>
            <a:ext cx="5486400" cy="804862"/>
          </a:xfrm>
        </p:spPr>
        <p:txBody>
          <a:bodyPr/>
          <a:lstStyle/>
          <a:p>
            <a:r>
              <a:rPr lang="hr-HR" dirty="0" smtClean="0"/>
              <a:t>17.12. 2013.</a:t>
            </a:r>
            <a:endParaRPr lang="hr-HR" dirty="0"/>
          </a:p>
        </p:txBody>
      </p:sp>
      <p:pic>
        <p:nvPicPr>
          <p:cNvPr id="8194" name="Picture 2" descr="E:\Dokumenti UZ - To je to!\fotke\fotke za brošuru.jpg\etno ukrasi s motivom čipk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698575"/>
            <a:ext cx="5372000" cy="40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831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4941168"/>
            <a:ext cx="5486400" cy="1364704"/>
          </a:xfrm>
        </p:spPr>
        <p:txBody>
          <a:bodyPr>
            <a:noAutofit/>
          </a:bodyPr>
          <a:lstStyle/>
          <a:p>
            <a:r>
              <a:rPr lang="hr-HR" sz="1800" b="0" dirty="0"/>
              <a:t>Suradnja UZ s Royalovom zakladom </a:t>
            </a:r>
            <a:r>
              <a:rPr lang="hr-HR" sz="1800" b="0" dirty="0" smtClean="0"/>
              <a:t>za međugeneracijsku </a:t>
            </a:r>
            <a:r>
              <a:rPr lang="hr-HR" sz="1800" b="0" dirty="0"/>
              <a:t>solidarnost u projektu pod nazivom "Sto mogu učiniti za tebe?" - izložba i darivanje poklona </a:t>
            </a:r>
            <a:r>
              <a:rPr lang="hr-HR" sz="1800" b="0" dirty="0" smtClean="0"/>
              <a:t>(proizvoda </a:t>
            </a:r>
            <a:r>
              <a:rPr lang="hr-HR" sz="1800" b="0" dirty="0"/>
              <a:t>učeničke zadruge) osobama treće životne dobi</a:t>
            </a:r>
            <a:r>
              <a:rPr lang="hr-HR" sz="1800" b="0" dirty="0" smtClean="0"/>
              <a:t/>
            </a:r>
            <a:br>
              <a:rPr lang="hr-HR" sz="1800" b="0" dirty="0" smtClean="0"/>
            </a:br>
            <a:endParaRPr lang="hr-HR" sz="180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53138"/>
            <a:ext cx="5486400" cy="804862"/>
          </a:xfrm>
        </p:spPr>
        <p:txBody>
          <a:bodyPr/>
          <a:lstStyle/>
          <a:p>
            <a:r>
              <a:rPr lang="hr-HR" dirty="0" smtClean="0"/>
              <a:t>17.12. 2013.</a:t>
            </a:r>
            <a:endParaRPr lang="hr-HR" dirty="0"/>
          </a:p>
        </p:txBody>
      </p:sp>
      <p:pic>
        <p:nvPicPr>
          <p:cNvPr id="9218" name="Picture 2" descr="E:\Dokumenti UZ - To je to!\fotke\fotke za brošuru.jpg\etno ukras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4" b="2186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441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Izložba proizvoda UZ povodom Dana škole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27.01. 2014.</a:t>
            </a:r>
            <a:endParaRPr lang="hr-HR" dirty="0"/>
          </a:p>
        </p:txBody>
      </p:sp>
      <p:pic>
        <p:nvPicPr>
          <p:cNvPr id="16386" name="Picture 2" descr="E:\Dokumenti UZ - To je to!\fotke\fotke za brošuru.jpg\brkovi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27" y="548681"/>
            <a:ext cx="2973285" cy="222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Dokumenti UZ - To je to!\fotke\fotke za brošuru.jpg\brkovi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27" y="3081569"/>
            <a:ext cx="2973285" cy="222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E:\Dokumenti UZ - To je to!\fotke\fotke za brošuru.jpg\brkovi jastuc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79" y="548681"/>
            <a:ext cx="4104091" cy="307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675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 smtClean="0"/>
              <a:t>Stvaramo naše proizvode...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18434" name="Picture 2" descr="E:\Dokumenti UZ - To je to!\fotke\fotke za brošuru.jpg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90" y="3140968"/>
            <a:ext cx="2829418" cy="212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E:\Dokumenti UZ - To je to!\fotke\fotke za brošuru.jpg\Consuelo ši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462" y="659119"/>
            <a:ext cx="3453778" cy="460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E:\Dokumenti UZ - To je to!\fotke\fotke za brošuru.jpg\paper ba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59119"/>
            <a:ext cx="2793608" cy="209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424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 smtClean="0"/>
              <a:t>Stvaramo naše proizvode...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19458" name="Picture 2" descr="E:\Dokumenti UZ - To je to!\fotke\fotke za brošuru.jpg\peglanje vreć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484785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E:\Dokumenti UZ - To je to!\fotke\fotke za brošuru.jpg\priprema z apegalnje vrećica 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70" y="1444652"/>
            <a:ext cx="3797926" cy="28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0782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 smtClean="0"/>
              <a:t>Stvaramo naše proizvode...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19460" name="Picture 4" descr="E:\Dokumenti UZ - To je to!\fotke\razne fotke\rezanje ruč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085" y="1733114"/>
            <a:ext cx="3821355" cy="286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E:\Dokumenti UZ - To je to!\fotke\razne fotke\rezanje kroja tor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36812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946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 smtClean="0"/>
              <a:t>Torba za tržnicu...</a:t>
            </a:r>
            <a:endParaRPr lang="hr-HR" b="0" dirty="0"/>
          </a:p>
        </p:txBody>
      </p:sp>
      <p:pic>
        <p:nvPicPr>
          <p:cNvPr id="20482" name="Picture 2" descr="E:\Dokumenti UZ - To je to!\fotke\razne fotke\torba za pla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692696"/>
            <a:ext cx="3418207" cy="455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Dokumenti UZ - To je to!\fotke\razne fotke\TP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03" y="692696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E:\Dokumenti UZ - To je to!\fotke\razne fotke\TP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807" y="2753525"/>
            <a:ext cx="1872208" cy="249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825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 smtClean="0"/>
              <a:t>Torba za tržnicu...</a:t>
            </a:r>
            <a:endParaRPr lang="hr-HR" b="0" dirty="0"/>
          </a:p>
        </p:txBody>
      </p:sp>
      <p:pic>
        <p:nvPicPr>
          <p:cNvPr id="21506" name="Picture 2" descr="E:\Dokumenti UZ - To je to!\fotke\razne fotke\TP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31196"/>
            <a:ext cx="3384376" cy="45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E:\Dokumenti UZ - To je to!\fotke\razne fotke\TP 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951" y="3539583"/>
            <a:ext cx="2270684" cy="170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E:\Dokumenti UZ - To je to!\fotke\razne fotke\TP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775627"/>
            <a:ext cx="1828458" cy="243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517232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hr-HR" b="0" dirty="0" smtClean="0"/>
              <a:t>Dan međunarodne zajednice </a:t>
            </a:r>
            <a:br>
              <a:rPr lang="hr-HR" b="0" dirty="0" smtClean="0"/>
            </a:br>
            <a:r>
              <a:rPr lang="hr-HR" b="0" dirty="0" smtClean="0"/>
              <a:t>(International Community Day) - prodajna izložba, sajam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042566"/>
            <a:ext cx="5486400" cy="804862"/>
          </a:xfrm>
        </p:spPr>
        <p:txBody>
          <a:bodyPr/>
          <a:lstStyle/>
          <a:p>
            <a:r>
              <a:rPr lang="hr-HR" dirty="0" smtClean="0"/>
              <a:t>23.10. 2013.</a:t>
            </a:r>
          </a:p>
          <a:p>
            <a:endParaRPr lang="hr-HR" dirty="0"/>
          </a:p>
        </p:txBody>
      </p:sp>
      <p:pic>
        <p:nvPicPr>
          <p:cNvPr id="6146" name="Picture 2" descr="E:\Dokumenti UZ - To je to!\fotke\fotke za brošuru.jpg\UZ To je to!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Dokumenti UZ - To je to!\fotke\fotke za brošuru.jpg\Međunarodni tjed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93488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79" y="692696"/>
            <a:ext cx="3500929" cy="4669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377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5818088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hr-HR" b="0" dirty="0" smtClean="0"/>
              <a:t>12. smotra učeničkih zadruga Grada Zagreba, osvojeno 10 mjest</a:t>
            </a:r>
            <a:r>
              <a:rPr lang="hr-HR" b="0" dirty="0" smtClean="0"/>
              <a:t>o u kategoriji osnovnih škola</a:t>
            </a:r>
            <a:endParaRPr lang="hr-HR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69" y="497446"/>
            <a:ext cx="3251200" cy="2438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97446"/>
            <a:ext cx="32512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161989"/>
            <a:ext cx="3244052" cy="24330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69" y="3156628"/>
            <a:ext cx="325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9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5818088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hr-HR" b="0" dirty="0" smtClean="0"/>
              <a:t>12. smotra učeničkih zadruga Grada Zagreba, osvojeno 10 mjest</a:t>
            </a:r>
            <a:r>
              <a:rPr lang="hr-HR" b="0" dirty="0" smtClean="0"/>
              <a:t>o u kategoriji osnovnih škola</a:t>
            </a:r>
            <a:endParaRPr lang="hr-HR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48880"/>
            <a:ext cx="3936437" cy="29523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862808"/>
            <a:ext cx="32512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2656"/>
            <a:ext cx="3251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86966" y="1015160"/>
            <a:ext cx="6036082" cy="45270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82973" y="5955714"/>
            <a:ext cx="4028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Plakat - postupak izrade torbe "za plac"...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9529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5486400" cy="566738"/>
          </a:xfrm>
        </p:spPr>
        <p:txBody>
          <a:bodyPr/>
          <a:lstStyle/>
          <a:p>
            <a:r>
              <a:rPr lang="hr-HR" b="0" dirty="0" smtClean="0"/>
              <a:t>...u tijeku izrade modne torbice od papira</a:t>
            </a:r>
            <a:r>
              <a:rPr lang="hr-HR" b="0" dirty="0" smtClean="0"/>
              <a:t>...</a:t>
            </a:r>
            <a:endParaRPr lang="hr-HR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92300"/>
            <a:ext cx="4309869" cy="32324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792300"/>
            <a:ext cx="3251200" cy="433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9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06" y="476672"/>
            <a:ext cx="6528725" cy="48965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87624" y="5733256"/>
            <a:ext cx="66976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000" dirty="0" smtClean="0"/>
              <a:t>Međužupanijskom </a:t>
            </a:r>
            <a:r>
              <a:rPr lang="hr-HR" sz="1000" dirty="0"/>
              <a:t>stručnom </a:t>
            </a:r>
            <a:r>
              <a:rPr lang="hr-HR" sz="1000" dirty="0" smtClean="0"/>
              <a:t>skup </a:t>
            </a:r>
            <a:r>
              <a:rPr lang="hr-HR" sz="1000" dirty="0"/>
              <a:t>za voditelje učeničkih zadruga Grada Zagreba, Sisačko-moslavačke i Ličko-senjske </a:t>
            </a:r>
            <a:r>
              <a:rPr lang="hr-HR" sz="1000" dirty="0" smtClean="0"/>
              <a:t>županije, </a:t>
            </a:r>
          </a:p>
          <a:p>
            <a:r>
              <a:rPr lang="hr-HR" sz="1000" dirty="0" smtClean="0"/>
              <a:t>24.03. 2104., HUUZ, Zajednica tehničke kulture, </a:t>
            </a:r>
            <a:r>
              <a:rPr lang="hr-HR" sz="1000" dirty="0"/>
              <a:t>Z</a:t>
            </a:r>
            <a:r>
              <a:rPr lang="hr-HR" sz="1000" dirty="0" smtClean="0"/>
              <a:t>agreb</a:t>
            </a:r>
            <a:endParaRPr lang="hr-HR" sz="1000" dirty="0"/>
          </a:p>
        </p:txBody>
      </p:sp>
    </p:spTree>
    <p:extLst>
      <p:ext uri="{BB962C8B-B14F-4D97-AF65-F5344CB8AC3E}">
        <p14:creationId xmlns:p14="http://schemas.microsoft.com/office/powerpoint/2010/main" val="153135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445" y="3280261"/>
            <a:ext cx="3376028" cy="25320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9829"/>
            <a:ext cx="3373536" cy="2530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937" y="459829"/>
            <a:ext cx="3373536" cy="25301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08" y="3258722"/>
            <a:ext cx="3376028" cy="25320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69108" y="5917896"/>
            <a:ext cx="5705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Izložbeno-prodajni štand na sajmu znanosti (Science Fair)...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841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32095"/>
            <a:ext cx="3528393" cy="26462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75" y="3232095"/>
            <a:ext cx="3543578" cy="26576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59498"/>
            <a:ext cx="3533668" cy="2650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459498"/>
            <a:ext cx="3543578" cy="26543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5576" y="6000736"/>
            <a:ext cx="4204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...u tijeku izrade broševa i ogrlica od filca...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9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4704"/>
            <a:ext cx="6816757" cy="51125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57282" y="6021288"/>
            <a:ext cx="2619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Broševi od filca i pamuka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5194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651598"/>
            <a:ext cx="4035333" cy="30140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649886"/>
            <a:ext cx="4021009" cy="30157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5373216"/>
            <a:ext cx="6858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Školski vrt prema načelima </a:t>
            </a:r>
            <a:r>
              <a:rPr lang="hr-HR" dirty="0"/>
              <a:t>P</a:t>
            </a:r>
            <a:r>
              <a:rPr lang="hr-HR" dirty="0" smtClean="0"/>
              <a:t>erma kulture - </a:t>
            </a:r>
            <a:r>
              <a:rPr lang="hr-HR" dirty="0" err="1" smtClean="0"/>
              <a:t>Drumpo</a:t>
            </a:r>
            <a:r>
              <a:rPr lang="hr-HR" dirty="0" smtClean="0"/>
              <a:t> zadrugarska sekcija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24896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4704523" cy="35283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46784"/>
            <a:ext cx="3251200" cy="243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3568" y="5733256"/>
            <a:ext cx="7340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Lanene torbe s inovativnom motivima licitara prepoznatljivim za grad Zagreb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1761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589240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hr-HR" b="0" dirty="0" smtClean="0"/>
              <a:t>Dan međunarodne zajednice </a:t>
            </a:r>
            <a:br>
              <a:rPr lang="hr-HR" b="0" dirty="0" smtClean="0"/>
            </a:br>
            <a:r>
              <a:rPr lang="hr-HR" b="0" dirty="0" smtClean="0"/>
              <a:t>(International Community Day) - prodajna izložba, sajam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6237312"/>
            <a:ext cx="5486400" cy="804862"/>
          </a:xfrm>
        </p:spPr>
        <p:txBody>
          <a:bodyPr/>
          <a:lstStyle/>
          <a:p>
            <a:r>
              <a:rPr lang="hr-HR" dirty="0" smtClean="0"/>
              <a:t>23.10. 2013.</a:t>
            </a:r>
          </a:p>
          <a:p>
            <a:endParaRPr lang="hr-HR" dirty="0"/>
          </a:p>
        </p:txBody>
      </p:sp>
      <p:pic>
        <p:nvPicPr>
          <p:cNvPr id="10" name="Picture 2" descr="E:\Dokumenti UZ - To je to!\fotke\fotke za brošuru.jpg\DMZ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890" y="583310"/>
            <a:ext cx="3596764" cy="47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" r="62"/>
          <a:stretch>
            <a:fillRect/>
          </a:stretch>
        </p:blipFill>
        <p:spPr bwMode="auto">
          <a:xfrm>
            <a:off x="971600" y="583784"/>
            <a:ext cx="3087811" cy="231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54906"/>
            <a:ext cx="3096344" cy="2323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880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6816757" cy="51125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5576" y="57332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Najvrjedniji zadrugari sekcije </a:t>
            </a:r>
            <a:r>
              <a:rPr lang="hr-HR" sz="12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ArtRecikli</a:t>
            </a:r>
            <a:r>
              <a:rPr lang="hr-HR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UZ "</a:t>
            </a:r>
            <a:r>
              <a:rPr lang="hr-HR" sz="12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That's</a:t>
            </a:r>
            <a:r>
              <a:rPr lang="hr-HR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12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hr-HR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!"" ("To je to!") OŠ Matije Gupca, dodjela priznanja i nagrada</a:t>
            </a:r>
            <a:endParaRPr lang="hr-HR" sz="1200" dirty="0"/>
          </a:p>
        </p:txBody>
      </p:sp>
    </p:spTree>
    <p:extLst>
      <p:ext uri="{BB962C8B-B14F-4D97-AF65-F5344CB8AC3E}">
        <p14:creationId xmlns:p14="http://schemas.microsoft.com/office/powerpoint/2010/main" val="328475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229200"/>
            <a:ext cx="5486400" cy="860648"/>
          </a:xfrm>
        </p:spPr>
        <p:txBody>
          <a:bodyPr>
            <a:noAutofit/>
          </a:bodyPr>
          <a:lstStyle/>
          <a:p>
            <a:r>
              <a:rPr lang="hr-HR" b="0" dirty="0" smtClean="0"/>
              <a:t>Dan međunarodne zajednice</a:t>
            </a:r>
            <a:r>
              <a:rPr lang="hr-HR" b="0" dirty="0"/>
              <a:t> </a:t>
            </a:r>
            <a:r>
              <a:rPr lang="hr-HR" b="0" dirty="0" smtClean="0"/>
              <a:t/>
            </a:r>
            <a:br>
              <a:rPr lang="hr-HR" b="0" dirty="0" smtClean="0"/>
            </a:br>
            <a:r>
              <a:rPr lang="hr-HR" b="0" dirty="0" smtClean="0"/>
              <a:t>(International </a:t>
            </a:r>
            <a:r>
              <a:rPr lang="hr-HR" b="0" dirty="0"/>
              <a:t>Community Day) - prodajna </a:t>
            </a:r>
            <a:r>
              <a:rPr lang="hr-HR" b="0" dirty="0" smtClean="0"/>
              <a:t>izložba, sajam</a:t>
            </a:r>
            <a:endParaRPr lang="hr-HR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696" y="6053138"/>
            <a:ext cx="5486400" cy="804862"/>
          </a:xfrm>
        </p:spPr>
        <p:txBody>
          <a:bodyPr>
            <a:normAutofit/>
          </a:bodyPr>
          <a:lstStyle/>
          <a:p>
            <a:r>
              <a:rPr lang="hr-HR" dirty="0" smtClean="0"/>
              <a:t>23.10. 2013.</a:t>
            </a:r>
            <a:endParaRPr lang="hr-HR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93" y="500032"/>
            <a:ext cx="2743059" cy="205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E:\Dokumenti UZ - To je to!\fotke\fotke za brošuru.jpg\eko sapun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93" y="2852936"/>
            <a:ext cx="2743059" cy="205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Dokumenti UZ - To je to!\fotke\razne fotke\original_valentine_brooch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0032"/>
            <a:ext cx="2664296" cy="214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88" y="2852936"/>
            <a:ext cx="2743031" cy="205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035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10243" name="Picture 3" descr="E:\Dokumenti UZ - To je to!\fotke\fotke za brošuru.jpg\jastuci. mirisni jastučići i ukra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628800"/>
            <a:ext cx="3600401" cy="27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Dokumenti UZ - To je to!\fotke\fotke za brošuru.jpg\svašta i mirisne kugle za kupan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288" y="1619424"/>
            <a:ext cx="3612903" cy="270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88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13314" name="Picture 2" descr="E:\Dokumenti UZ - To je to!\fotke\fotke za brošuru.jpg\zadrugar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8404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27602"/>
            <a:ext cx="3826255" cy="2865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220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11266" name="Picture 2" descr="E:\Dokumenti UZ - To je to!\fotke\fotke za brošuru.jpg\pekmez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405" y="3170316"/>
            <a:ext cx="2749658" cy="206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Dokumenti UZ - To je to!\fotke\fotke za brošuru.jpg\proda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2696"/>
            <a:ext cx="278430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E:\Dokumenti UZ - To je to!\fotke\fotke za brošuru.jpg\plakat i cjen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692696"/>
            <a:ext cx="3405729" cy="453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248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11268" name="Picture 4" descr="E:\Dokumenti UZ - To je to!\fotke\fotke za brošuru.jpg\svijećanjci, držači za olov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76698"/>
            <a:ext cx="3738248" cy="280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E:\Dokumenti UZ - To je to!\fotke\fotke za brošuru.jpg\tekst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4692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1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5301208"/>
            <a:ext cx="5486400" cy="566738"/>
          </a:xfrm>
        </p:spPr>
        <p:txBody>
          <a:bodyPr/>
          <a:lstStyle/>
          <a:p>
            <a:r>
              <a:rPr lang="hr-HR" b="0" dirty="0"/>
              <a:t>Božićni sajam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88" y="5877272"/>
            <a:ext cx="5486400" cy="804862"/>
          </a:xfrm>
        </p:spPr>
        <p:txBody>
          <a:bodyPr/>
          <a:lstStyle/>
          <a:p>
            <a:r>
              <a:rPr lang="hr-HR" dirty="0" smtClean="0"/>
              <a:t>18.12. 2013.</a:t>
            </a:r>
            <a:endParaRPr lang="hr-HR" dirty="0"/>
          </a:p>
        </p:txBody>
      </p:sp>
      <p:pic>
        <p:nvPicPr>
          <p:cNvPr id="12291" name="Picture 3" descr="E:\Dokumenti UZ - To je to!\fotke\razne fotke\svijećanj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707" y="1676655"/>
            <a:ext cx="3675824" cy="275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78678"/>
            <a:ext cx="3672408" cy="275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78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Words>320</Words>
  <Application>Microsoft Office PowerPoint</Application>
  <PresentationFormat>On-screen Show (4:3)</PresentationFormat>
  <Paragraphs>47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Office Theme</vt:lpstr>
      <vt:lpstr>FOTOALBUM</vt:lpstr>
      <vt:lpstr>Dan međunarodne zajednice  (International Community Day) - prodajna izložba, sajam</vt:lpstr>
      <vt:lpstr>Dan međunarodne zajednice  (International Community Day) - prodajna izložba, sajam</vt:lpstr>
      <vt:lpstr>Dan međunarodne zajednice  (International Community Day) - prodajna izložba, sajam</vt:lpstr>
      <vt:lpstr>Božićni sajam </vt:lpstr>
      <vt:lpstr>Božićni sajam </vt:lpstr>
      <vt:lpstr>Božićni sajam </vt:lpstr>
      <vt:lpstr>Božićni sajam </vt:lpstr>
      <vt:lpstr>Božićni sajam </vt:lpstr>
      <vt:lpstr>Božićni sajam </vt:lpstr>
      <vt:lpstr>Božićni sajam </vt:lpstr>
      <vt:lpstr>Suradnja UZ s Royalovom zakladom za međugeneracijsku solidarnost u projektu pod nazivom "Sto mogu učiniti za tebe?" - izložba i darivanje poklona (proizvoda učeničke zadruge) osobama treće životne dobi </vt:lpstr>
      <vt:lpstr>Suradnja UZ s Royalovom zakladom za međugeneracijsku solidarnost u projektu pod nazivom "Sto mogu učiniti za tebe?" - izložba i darivanje poklona (proizvoda učeničke zadruge) osobama treće životne dobi </vt:lpstr>
      <vt:lpstr>Izložba proizvoda UZ povodom Dana škole </vt:lpstr>
      <vt:lpstr>Stvaramo naše proizvode...</vt:lpstr>
      <vt:lpstr>Stvaramo naše proizvode...</vt:lpstr>
      <vt:lpstr>Stvaramo naše proizvode...</vt:lpstr>
      <vt:lpstr>Torba za tržnicu...</vt:lpstr>
      <vt:lpstr>Torba za tržnicu...</vt:lpstr>
      <vt:lpstr>12. smotra učeničkih zadruga Grada Zagreba, osvojeno 10 mjesto u kategoriji osnovnih škola</vt:lpstr>
      <vt:lpstr>12. smotra učeničkih zadruga Grada Zagreba, osvojeno 10 mjesto u kategoriji osnovnih škola</vt:lpstr>
      <vt:lpstr>PowerPoint Presentation</vt:lpstr>
      <vt:lpstr>...u tijeku izrade modne torbice od papira...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korisnik</dc:creator>
  <cp:lastModifiedBy>Ivana</cp:lastModifiedBy>
  <cp:revision>18</cp:revision>
  <cp:lastPrinted>2014-04-01T11:01:00Z</cp:lastPrinted>
  <dcterms:created xsi:type="dcterms:W3CDTF">2014-04-01T08:53:24Z</dcterms:created>
  <dcterms:modified xsi:type="dcterms:W3CDTF">2014-07-01T18:08:38Z</dcterms:modified>
</cp:coreProperties>
</file>