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50" y="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7806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15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044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5687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11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20761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895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3786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708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970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919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B6ADB-A7BE-4582-B833-F14303CB0459}" type="datetimeFigureOut">
              <a:rPr lang="hr-HR" smtClean="0"/>
              <a:t>06. 05. 20.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0EDF2-0ADD-45F2-8C41-39745D8D336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3362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Intervju 8. a 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201" y="1677382"/>
            <a:ext cx="4558066" cy="450728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r-HR" dirty="0" smtClean="0"/>
              <a:t>Zadatak:</a:t>
            </a:r>
          </a:p>
          <a:p>
            <a:endParaRPr lang="hr-HR" dirty="0"/>
          </a:p>
          <a:p>
            <a:r>
              <a:rPr lang="hr-HR" sz="1800" b="1" i="1" dirty="0" smtClean="0">
                <a:solidFill>
                  <a:srgbClr val="FF0000"/>
                </a:solidFill>
              </a:rPr>
              <a:t>Život s korona virusom</a:t>
            </a:r>
          </a:p>
          <a:p>
            <a:endParaRPr lang="hr-HR" b="1" i="1" dirty="0"/>
          </a:p>
          <a:p>
            <a:r>
              <a:rPr lang="hr-HR" sz="1400" b="1" i="1" dirty="0" smtClean="0">
                <a:solidFill>
                  <a:schemeClr val="bg1"/>
                </a:solidFill>
              </a:rPr>
              <a:t>(tonski, video ili tekstualni zapis)</a:t>
            </a:r>
            <a:endParaRPr lang="hr-HR" sz="1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1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5" y="2643981"/>
            <a:ext cx="4095750" cy="2877143"/>
          </a:xfrm>
          <a:solidFill>
            <a:srgbClr val="FFC000"/>
          </a:solidFill>
        </p:spPr>
      </p:pic>
      <p:pic>
        <p:nvPicPr>
          <p:cNvPr id="3" name="Vocaroo 7syal5olL9Q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04146" y="7231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8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83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</Words>
  <Application>Microsoft Office PowerPoint</Application>
  <PresentationFormat>Widescreen</PresentationFormat>
  <Paragraphs>6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Intervju 8. a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Intervju 8. a</dc:title>
  <dc:creator>Windows User</dc:creator>
  <cp:lastModifiedBy>Windows User</cp:lastModifiedBy>
  <cp:revision>5</cp:revision>
  <dcterms:created xsi:type="dcterms:W3CDTF">2020-05-06T10:49:09Z</dcterms:created>
  <dcterms:modified xsi:type="dcterms:W3CDTF">2020-05-06T11:34:35Z</dcterms:modified>
</cp:coreProperties>
</file>